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5"/>
  </p:notesMasterIdLst>
  <p:handoutMasterIdLst>
    <p:handoutMasterId r:id="rId16"/>
  </p:handoutMasterIdLst>
  <p:sldIdLst>
    <p:sldId id="270" r:id="rId2"/>
    <p:sldId id="290" r:id="rId3"/>
    <p:sldId id="523" r:id="rId4"/>
    <p:sldId id="524" r:id="rId5"/>
    <p:sldId id="525" r:id="rId6"/>
    <p:sldId id="526" r:id="rId7"/>
    <p:sldId id="527" r:id="rId8"/>
    <p:sldId id="528" r:id="rId9"/>
    <p:sldId id="529" r:id="rId10"/>
    <p:sldId id="530" r:id="rId11"/>
    <p:sldId id="352" r:id="rId12"/>
    <p:sldId id="519" r:id="rId13"/>
    <p:sldId id="285" r:id="rId1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68C0"/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2020/6/27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40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246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242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83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736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152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992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000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568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658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39 | </a:t>
            </a:r>
            <a:r>
              <a:rPr lang="zh-CN" altLang="en-US" dirty="0"/>
              <a:t>管道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项目组</a:t>
            </a:r>
            <a:r>
              <a:rPr lang="en-US" altLang="zh-CN" dirty="0"/>
              <a:t>A</a:t>
            </a:r>
            <a:r>
              <a:rPr lang="zh-CN" altLang="en-US" dirty="0"/>
              <a:t>完成了，如何交接给项目组</a:t>
            </a:r>
            <a:r>
              <a:rPr lang="en-US" altLang="zh-CN" dirty="0"/>
              <a:t>B</a:t>
            </a:r>
            <a:r>
              <a:rPr lang="zh-CN" altLang="en-US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在 </a:t>
            </a:r>
            <a:r>
              <a:rPr lang="en-US" altLang="zh-CN" dirty="0" err="1"/>
              <a:t>fifo_open</a:t>
            </a:r>
            <a:r>
              <a:rPr lang="en-US" altLang="zh-CN" dirty="0"/>
              <a:t> </a:t>
            </a:r>
            <a:r>
              <a:rPr lang="zh-CN" altLang="en-US" dirty="0"/>
              <a:t>里面，创建 </a:t>
            </a:r>
            <a:r>
              <a:rPr lang="en-US" altLang="zh-CN" dirty="0" err="1"/>
              <a:t>pipe_inode_info</a:t>
            </a:r>
            <a:r>
              <a:rPr lang="zh-CN" altLang="en-US" dirty="0"/>
              <a:t>，这一点和匿名管道也是一样的。这个结构里面有个成员是 </a:t>
            </a:r>
            <a:r>
              <a:rPr lang="en-US" altLang="zh-CN" dirty="0"/>
              <a:t>struct </a:t>
            </a:r>
            <a:r>
              <a:rPr lang="en-US" altLang="zh-CN" dirty="0" err="1"/>
              <a:t>pipe_buffer</a:t>
            </a:r>
            <a:r>
              <a:rPr lang="en-US" altLang="zh-CN" dirty="0"/>
              <a:t> *</a:t>
            </a:r>
            <a:r>
              <a:rPr lang="en-US" altLang="zh-CN" dirty="0" err="1"/>
              <a:t>bufs</a:t>
            </a:r>
            <a:r>
              <a:rPr lang="zh-CN" altLang="en-US" dirty="0"/>
              <a:t>。我们可以知道，</a:t>
            </a:r>
            <a:r>
              <a:rPr lang="zh-CN" altLang="en-US" b="1" dirty="0">
                <a:solidFill>
                  <a:srgbClr val="8C68C0"/>
                </a:solidFill>
              </a:rPr>
              <a:t>所谓的命名管道，其实是也是内核里面的一串缓存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接下来，对于命名管道的写入，我们还是会调用 </a:t>
            </a:r>
            <a:r>
              <a:rPr lang="en-US" altLang="zh-CN" dirty="0" err="1"/>
              <a:t>pipefifo_fops</a:t>
            </a:r>
            <a:r>
              <a:rPr lang="en-US" altLang="zh-CN" dirty="0"/>
              <a:t> </a:t>
            </a:r>
            <a:r>
              <a:rPr lang="zh-CN" altLang="en-US" dirty="0"/>
              <a:t>的 </a:t>
            </a:r>
            <a:r>
              <a:rPr lang="en-US" altLang="zh-CN" dirty="0" err="1"/>
              <a:t>pipe_write</a:t>
            </a:r>
            <a:r>
              <a:rPr lang="en-US" altLang="zh-CN" dirty="0"/>
              <a:t> </a:t>
            </a:r>
            <a:r>
              <a:rPr lang="zh-CN" altLang="en-US" dirty="0"/>
              <a:t>函数，向 </a:t>
            </a:r>
            <a:r>
              <a:rPr lang="en-US" altLang="zh-CN" dirty="0" err="1"/>
              <a:t>pipe_buffer</a:t>
            </a:r>
            <a:r>
              <a:rPr lang="en-US" altLang="zh-CN" dirty="0"/>
              <a:t> </a:t>
            </a:r>
            <a:r>
              <a:rPr lang="zh-CN" altLang="en-US" dirty="0"/>
              <a:t>里面写入数据。对于命名管道的读入，我们还是会调用 </a:t>
            </a:r>
            <a:r>
              <a:rPr lang="en-US" altLang="zh-CN" dirty="0" err="1"/>
              <a:t>pipefifo_fops</a:t>
            </a:r>
            <a:r>
              <a:rPr lang="en-US" altLang="zh-CN" dirty="0"/>
              <a:t> </a:t>
            </a:r>
            <a:r>
              <a:rPr lang="zh-CN" altLang="en-US" dirty="0"/>
              <a:t>的 </a:t>
            </a:r>
            <a:r>
              <a:rPr lang="en-US" altLang="zh-CN" dirty="0" err="1"/>
              <a:t>pipe_read</a:t>
            </a:r>
            <a:r>
              <a:rPr lang="zh-CN" altLang="en-US" dirty="0"/>
              <a:t>，也就是从 </a:t>
            </a:r>
            <a:r>
              <a:rPr lang="en-US" altLang="zh-CN" dirty="0" err="1"/>
              <a:t>pipe_buffer</a:t>
            </a:r>
            <a:r>
              <a:rPr lang="en-US" altLang="zh-CN" dirty="0"/>
              <a:t> </a:t>
            </a:r>
            <a:r>
              <a:rPr lang="zh-CN" altLang="en-US" dirty="0"/>
              <a:t>里面读取数据。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76917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D0FC2805-1224-4C97-A375-C2E05021319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674688" y="2317324"/>
            <a:ext cx="5118100" cy="2807553"/>
          </a:xfrm>
          <a:prstGeom prst="rect">
            <a:avLst/>
          </a:prstGeom>
        </p:spPr>
      </p:pic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sp>
        <p:nvSpPr>
          <p:cNvPr id="5" name="内容占位符 17">
            <a:extLst>
              <a:ext uri="{FF2B5EF4-FFF2-40B4-BE49-F238E27FC236}">
                <a16:creationId xmlns:a16="http://schemas.microsoft.com/office/drawing/2014/main" id="{46376D61-7905-480F-9CBA-CA79AB0A33BF}"/>
              </a:ext>
            </a:extLst>
          </p:cNvPr>
          <p:cNvSpPr txBox="1">
            <a:spLocks/>
          </p:cNvSpPr>
          <p:nvPr/>
        </p:nvSpPr>
        <p:spPr>
          <a:xfrm>
            <a:off x="6580875" y="1264837"/>
            <a:ext cx="5117983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388994DE-38BC-4F9D-A900-D38C7DC58D8D}"/>
              </a:ext>
            </a:extLst>
          </p:cNvPr>
          <p:cNvSpPr txBox="1">
            <a:spLocks/>
          </p:cNvSpPr>
          <p:nvPr/>
        </p:nvSpPr>
        <p:spPr>
          <a:xfrm>
            <a:off x="6513763" y="1264837"/>
            <a:ext cx="5117983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1CD6A3-A511-415B-8D04-3D38196DD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0875" y="3258714"/>
            <a:ext cx="4727770" cy="92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32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493F030A-9DA1-4C9F-A2AD-E107E66BD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9950" y="0"/>
            <a:ext cx="7910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779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大致讲了管道的使用方式以及相应的命令行。</a:t>
            </a:r>
            <a:endParaRPr lang="en-US" altLang="zh-CN" dirty="0"/>
          </a:p>
          <a:p>
            <a:r>
              <a:rPr lang="zh-CN" altLang="en-US" dirty="0"/>
              <a:t>这一节，我们就具体来看一下管道是如何实现的。</a:t>
            </a:r>
            <a:endParaRPr lang="en-US" altLang="zh-CN" dirty="0"/>
          </a:p>
          <a:p>
            <a:r>
              <a:rPr lang="zh-CN" altLang="en-US" dirty="0"/>
              <a:t>我们先来看，我们常用的</a:t>
            </a:r>
            <a:r>
              <a:rPr lang="zh-CN" altLang="en-US" b="1" dirty="0">
                <a:solidFill>
                  <a:srgbClr val="8C68C0"/>
                </a:solidFill>
              </a:rPr>
              <a:t>匿名管道（</a:t>
            </a:r>
            <a:r>
              <a:rPr lang="en-US" altLang="zh-CN" b="1" dirty="0">
                <a:solidFill>
                  <a:srgbClr val="8C68C0"/>
                </a:solidFill>
              </a:rPr>
              <a:t>Anonymous Pipes</a:t>
            </a:r>
            <a:r>
              <a:rPr lang="zh-CN" altLang="en-US" b="1" dirty="0">
                <a:solidFill>
                  <a:srgbClr val="8C68C0"/>
                </a:solidFill>
              </a:rPr>
              <a:t>），</a:t>
            </a:r>
            <a:r>
              <a:rPr lang="zh-CN" altLang="en-US" dirty="0"/>
              <a:t>也即将多个命令串起来的竖线，背后的原理到底是什么。</a:t>
            </a:r>
            <a:endParaRPr lang="en-US" altLang="zh-CN" dirty="0"/>
          </a:p>
          <a:p>
            <a:r>
              <a:rPr lang="zh-CN" altLang="en-US" dirty="0"/>
              <a:t>上次我们说，它是基于管道的，那管道如何创建呢？管道的创建，需要通过</a:t>
            </a:r>
            <a:r>
              <a:rPr lang="zh-CN" altLang="en-US" b="1" dirty="0">
                <a:solidFill>
                  <a:srgbClr val="8C68C0"/>
                </a:solidFill>
              </a:rPr>
              <a:t>下面这个系统调用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AE2D0E1-1DC7-46EA-AA31-52F1C2C23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891" y="2516698"/>
            <a:ext cx="5131788" cy="143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7A8176-5B9F-4CB1-8DD2-82E331F57EC5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40" y="1265238"/>
            <a:ext cx="4947796" cy="491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8880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我们从 </a:t>
            </a:r>
            <a:r>
              <a:rPr lang="en-US" altLang="zh-CN" dirty="0" err="1"/>
              <a:t>new_inode_pseudo</a:t>
            </a:r>
            <a:r>
              <a:rPr lang="en-US" altLang="zh-CN" dirty="0"/>
              <a:t> </a:t>
            </a:r>
            <a:r>
              <a:rPr lang="zh-CN" altLang="en-US" dirty="0"/>
              <a:t>函数创建一个 </a:t>
            </a:r>
            <a:r>
              <a:rPr lang="en-US" altLang="zh-CN" dirty="0" err="1"/>
              <a:t>inode</a:t>
            </a:r>
            <a:r>
              <a:rPr lang="zh-CN" altLang="en-US" dirty="0"/>
              <a:t>。这里面开始填写 </a:t>
            </a:r>
            <a:r>
              <a:rPr lang="en-US" altLang="zh-CN" dirty="0" err="1"/>
              <a:t>Inode</a:t>
            </a:r>
            <a:r>
              <a:rPr lang="en-US" altLang="zh-CN" dirty="0"/>
              <a:t> </a:t>
            </a:r>
            <a:r>
              <a:rPr lang="zh-CN" altLang="en-US" dirty="0"/>
              <a:t>的成员，这里和文件系统的很像。这里值得注意的是 </a:t>
            </a:r>
            <a:r>
              <a:rPr lang="en-US" altLang="zh-CN" dirty="0"/>
              <a:t>struct </a:t>
            </a:r>
            <a:r>
              <a:rPr lang="en-US" altLang="zh-CN" dirty="0" err="1"/>
              <a:t>pipe_inode_info</a:t>
            </a:r>
            <a:r>
              <a:rPr lang="zh-CN" altLang="en-US" dirty="0"/>
              <a:t>，这个结构里面有个成员是 </a:t>
            </a:r>
            <a:r>
              <a:rPr lang="en-US" altLang="zh-CN" dirty="0"/>
              <a:t>struct </a:t>
            </a:r>
            <a:r>
              <a:rPr lang="en-US" altLang="zh-CN" dirty="0" err="1"/>
              <a:t>pipe_buffer</a:t>
            </a:r>
            <a:r>
              <a:rPr lang="en-US" altLang="zh-CN" dirty="0"/>
              <a:t> *</a:t>
            </a:r>
            <a:r>
              <a:rPr lang="en-US" altLang="zh-CN" dirty="0" err="1"/>
              <a:t>bufs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我们可以知道，</a:t>
            </a:r>
            <a:r>
              <a:rPr lang="zh-CN" altLang="en-US" b="1" dirty="0">
                <a:solidFill>
                  <a:srgbClr val="8C68C0"/>
                </a:solidFill>
              </a:rPr>
              <a:t>所谓的匿名管道，其实就是内核里面的一串缓存。</a:t>
            </a:r>
            <a:endParaRPr lang="en-US" altLang="zh-CN" b="1" dirty="0">
              <a:solidFill>
                <a:srgbClr val="8C68C0"/>
              </a:solidFill>
            </a:endParaRPr>
          </a:p>
          <a:p>
            <a:r>
              <a:rPr lang="zh-CN" altLang="en-US" dirty="0"/>
              <a:t>另外一个需要注意的是 </a:t>
            </a:r>
            <a:r>
              <a:rPr lang="en-US" altLang="zh-CN" dirty="0" err="1"/>
              <a:t>pipefifo_fops</a:t>
            </a:r>
            <a:r>
              <a:rPr lang="zh-CN" altLang="en-US" dirty="0"/>
              <a:t>，将来我们</a:t>
            </a:r>
            <a:r>
              <a:rPr lang="zh-CN" altLang="en-US" b="1" dirty="0">
                <a:solidFill>
                  <a:srgbClr val="8C68C0"/>
                </a:solidFill>
              </a:rPr>
              <a:t>对于文件描述符的操作</a:t>
            </a:r>
            <a:r>
              <a:rPr lang="zh-CN" altLang="en-US" dirty="0"/>
              <a:t>，在内核里面都是对应这里面的操作。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704433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但是这个时候，</a:t>
            </a:r>
            <a:r>
              <a:rPr lang="zh-CN" altLang="en-US" b="1" dirty="0">
                <a:solidFill>
                  <a:srgbClr val="8C68C0"/>
                </a:solidFill>
              </a:rPr>
              <a:t>两个文件描述符都是在一个进程里面的</a:t>
            </a:r>
            <a:r>
              <a:rPr lang="zh-CN" altLang="en-US" dirty="0"/>
              <a:t>，并没有起到进程间通信的作用，怎么样才能使得管道是跨两个进程的呢？</a:t>
            </a:r>
            <a:endParaRPr lang="en-US" altLang="zh-CN" dirty="0"/>
          </a:p>
          <a:p>
            <a:r>
              <a:rPr lang="zh-CN" altLang="en-US" dirty="0"/>
              <a:t>还记得创建进程调用的 </a:t>
            </a:r>
            <a:r>
              <a:rPr lang="en-US" altLang="zh-CN" dirty="0"/>
              <a:t>fork </a:t>
            </a:r>
            <a:r>
              <a:rPr lang="zh-CN" altLang="en-US" dirty="0"/>
              <a:t>吗？在这里面，创建的子进程会复制父进程的 </a:t>
            </a:r>
            <a:r>
              <a:rPr lang="en-US" altLang="zh-CN" dirty="0"/>
              <a:t>struct </a:t>
            </a:r>
            <a:r>
              <a:rPr lang="en-US" altLang="zh-CN" dirty="0" err="1"/>
              <a:t>files_struct</a:t>
            </a:r>
            <a:r>
              <a:rPr lang="zh-CN" altLang="en-US" dirty="0"/>
              <a:t>，在这里面 </a:t>
            </a:r>
            <a:r>
              <a:rPr lang="en-US" altLang="zh-CN" dirty="0" err="1"/>
              <a:t>fd</a:t>
            </a:r>
            <a:r>
              <a:rPr lang="en-US" altLang="zh-CN" dirty="0"/>
              <a:t> </a:t>
            </a:r>
            <a:r>
              <a:rPr lang="zh-CN" altLang="en-US" dirty="0"/>
              <a:t>的数组会复制一份，但是 </a:t>
            </a:r>
            <a:r>
              <a:rPr lang="en-US" altLang="zh-CN" dirty="0" err="1"/>
              <a:t>fd</a:t>
            </a:r>
            <a:r>
              <a:rPr lang="en-US" altLang="zh-CN" dirty="0"/>
              <a:t> </a:t>
            </a:r>
            <a:r>
              <a:rPr lang="zh-CN" altLang="en-US" dirty="0"/>
              <a:t>指向的 </a:t>
            </a:r>
            <a:r>
              <a:rPr lang="en-US" altLang="zh-CN" dirty="0"/>
              <a:t>struct file </a:t>
            </a:r>
            <a:r>
              <a:rPr lang="zh-CN" altLang="en-US" dirty="0"/>
              <a:t>对于同一个文件还是只有一份，这样就做到了，两个进程各有两个 </a:t>
            </a:r>
            <a:r>
              <a:rPr lang="en-US" altLang="zh-CN" dirty="0" err="1"/>
              <a:t>fd</a:t>
            </a:r>
            <a:r>
              <a:rPr lang="en-US" altLang="zh-CN" dirty="0"/>
              <a:t> </a:t>
            </a:r>
            <a:r>
              <a:rPr lang="zh-CN" altLang="en-US" dirty="0"/>
              <a:t>指向同一个 </a:t>
            </a:r>
            <a:r>
              <a:rPr lang="en-US" altLang="zh-CN" dirty="0"/>
              <a:t>struct file </a:t>
            </a:r>
            <a:r>
              <a:rPr lang="zh-CN" altLang="en-US" dirty="0"/>
              <a:t>的模式，</a:t>
            </a:r>
            <a:r>
              <a:rPr lang="zh-CN" altLang="en-US" b="1" dirty="0">
                <a:solidFill>
                  <a:srgbClr val="8C68C0"/>
                </a:solidFill>
              </a:rPr>
              <a:t>两个进程就可以通过各自的 </a:t>
            </a:r>
            <a:r>
              <a:rPr lang="en-US" altLang="zh-CN" b="1" dirty="0" err="1">
                <a:solidFill>
                  <a:srgbClr val="8C68C0"/>
                </a:solidFill>
              </a:rPr>
              <a:t>fd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b="1" dirty="0">
                <a:solidFill>
                  <a:srgbClr val="8C68C0"/>
                </a:solidFill>
              </a:rPr>
              <a:t>写入和读取同一个管道文件实现跨进程通信</a:t>
            </a:r>
            <a:r>
              <a:rPr lang="zh-CN" altLang="en-US" dirty="0"/>
              <a:t>了。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693538-64BD-4A21-82B8-F9A39A839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7001" y="-83890"/>
            <a:ext cx="58467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5819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由于管道只能一端写入，另一端读出，所以上面的这种模式会造成混乱，因为父进程和子进程都可以写入，也都可以读出，</a:t>
            </a:r>
            <a:r>
              <a:rPr lang="zh-CN" altLang="en-US" b="1" dirty="0">
                <a:solidFill>
                  <a:srgbClr val="8C68C0"/>
                </a:solidFill>
              </a:rPr>
              <a:t>通常的方法是父进程关闭读取的 </a:t>
            </a:r>
            <a:r>
              <a:rPr lang="en-US" altLang="zh-CN" b="1" dirty="0" err="1">
                <a:solidFill>
                  <a:srgbClr val="8C68C0"/>
                </a:solidFill>
              </a:rPr>
              <a:t>fd</a:t>
            </a:r>
            <a:r>
              <a:rPr lang="zh-CN" altLang="en-US" b="1" dirty="0">
                <a:solidFill>
                  <a:srgbClr val="8C68C0"/>
                </a:solidFill>
              </a:rPr>
              <a:t>，只保留写入的 </a:t>
            </a:r>
            <a:r>
              <a:rPr lang="en-US" altLang="zh-CN" b="1" dirty="0" err="1">
                <a:solidFill>
                  <a:srgbClr val="8C68C0"/>
                </a:solidFill>
              </a:rPr>
              <a:t>fd</a:t>
            </a:r>
            <a:r>
              <a:rPr lang="zh-CN" altLang="en-US" b="1" dirty="0">
                <a:solidFill>
                  <a:srgbClr val="8C68C0"/>
                </a:solidFill>
              </a:rPr>
              <a:t>，而子进程关闭写入的 </a:t>
            </a:r>
            <a:r>
              <a:rPr lang="en-US" altLang="zh-CN" b="1" dirty="0" err="1">
                <a:solidFill>
                  <a:srgbClr val="8C68C0"/>
                </a:solidFill>
              </a:rPr>
              <a:t>fd</a:t>
            </a:r>
            <a:r>
              <a:rPr lang="zh-CN" altLang="en-US" b="1" dirty="0">
                <a:solidFill>
                  <a:srgbClr val="8C68C0"/>
                </a:solidFill>
              </a:rPr>
              <a:t>，只保留读取的 </a:t>
            </a:r>
            <a:r>
              <a:rPr lang="en-US" altLang="zh-CN" b="1" dirty="0" err="1">
                <a:solidFill>
                  <a:srgbClr val="8C68C0"/>
                </a:solidFill>
              </a:rPr>
              <a:t>f</a:t>
            </a:r>
            <a:r>
              <a:rPr lang="en-US" altLang="zh-CN" dirty="0" err="1"/>
              <a:t>d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如果需要</a:t>
            </a:r>
            <a:r>
              <a:rPr lang="zh-CN" altLang="en-US" b="1" dirty="0">
                <a:solidFill>
                  <a:srgbClr val="8C68C0"/>
                </a:solidFill>
              </a:rPr>
              <a:t>双向通行，则应该创建两个管道</a:t>
            </a:r>
            <a:r>
              <a:rPr lang="zh-CN" altLang="en-US" dirty="0"/>
              <a:t>。一个典型的使用管道在父子进程之间的通信代码如下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1C4C950-F8D4-43A6-B05E-789F961EAD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993" y="-83890"/>
            <a:ext cx="58467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964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76B57DD7-A148-4EDF-BAD0-7B3A74965FE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674688" y="2821355"/>
            <a:ext cx="5118100" cy="1799491"/>
          </a:xfrm>
          <a:prstGeom prst="rect">
            <a:avLst/>
          </a:prstGeom>
        </p:spPr>
      </p:pic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BFC22C5-8B8C-4E0F-8CBB-B21842DE8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2165" y="0"/>
            <a:ext cx="36687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768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至此，我们才将 </a:t>
            </a:r>
            <a:r>
              <a:rPr lang="en-US" altLang="zh-CN" dirty="0"/>
              <a:t>A|B </a:t>
            </a:r>
            <a:r>
              <a:rPr lang="zh-CN" altLang="en-US" dirty="0"/>
              <a:t>的功能完成。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3FECB29-2F7B-47BC-B182-36B9E890C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724" y="1084734"/>
            <a:ext cx="6093276" cy="3864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0083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接下来，我们来看</a:t>
            </a:r>
            <a:r>
              <a:rPr lang="zh-CN" altLang="en-US" b="1" dirty="0">
                <a:solidFill>
                  <a:srgbClr val="8C68C0"/>
                </a:solidFill>
              </a:rPr>
              <a:t>命名管道。</a:t>
            </a:r>
            <a:r>
              <a:rPr lang="zh-CN" altLang="en-US" dirty="0"/>
              <a:t>我们在讲命令的时候讲过，</a:t>
            </a:r>
            <a:r>
              <a:rPr lang="zh-CN" altLang="en-US" b="1" dirty="0">
                <a:solidFill>
                  <a:srgbClr val="8C68C0"/>
                </a:solidFill>
              </a:rPr>
              <a:t>命名管道需要事先通过命令 </a:t>
            </a:r>
            <a:r>
              <a:rPr lang="en-US" altLang="zh-CN" b="1" dirty="0" err="1">
                <a:solidFill>
                  <a:srgbClr val="8C68C0"/>
                </a:solidFill>
              </a:rPr>
              <a:t>mkfifo</a:t>
            </a:r>
            <a:r>
              <a:rPr lang="zh-CN" altLang="en-US" dirty="0"/>
              <a:t>，进行创建。如果是通过代码创建命名管道，也有一个函数，但是这不是一个系统调用，而是 </a:t>
            </a:r>
            <a:r>
              <a:rPr lang="en-US" altLang="zh-CN" dirty="0"/>
              <a:t>Glibc </a:t>
            </a:r>
            <a:r>
              <a:rPr lang="zh-CN" altLang="en-US" dirty="0"/>
              <a:t>提供的函数。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3FECB29-2F7B-47BC-B182-36B9E890C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724" y="1084734"/>
            <a:ext cx="6093276" cy="3864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122194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682</Words>
  <Application>Microsoft Office PowerPoint</Application>
  <PresentationFormat>宽屏</PresentationFormat>
  <Paragraphs>57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Microsoft YaHei UI</vt:lpstr>
      <vt:lpstr>Arial</vt:lpstr>
      <vt:lpstr>Calibri</vt:lpstr>
      <vt:lpstr>创意性渐变 </vt:lpstr>
      <vt:lpstr>39 | 管道</vt:lpstr>
      <vt:lpstr>前言</vt:lpstr>
      <vt:lpstr>前言</vt:lpstr>
      <vt:lpstr>前言</vt:lpstr>
      <vt:lpstr>前言</vt:lpstr>
      <vt:lpstr>前言</vt:lpstr>
      <vt:lpstr>前言</vt:lpstr>
      <vt:lpstr>前言</vt:lpstr>
      <vt:lpstr>前言</vt:lpstr>
      <vt:lpstr>前言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2020-06-27T10:58:29Z</dcterms:modified>
</cp:coreProperties>
</file>